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7" r:id="rId2"/>
    <p:sldId id="286" r:id="rId3"/>
    <p:sldId id="287" r:id="rId4"/>
    <p:sldId id="285" r:id="rId5"/>
    <p:sldId id="263" r:id="rId6"/>
    <p:sldId id="288" r:id="rId7"/>
    <p:sldId id="266" r:id="rId8"/>
    <p:sldId id="261" r:id="rId9"/>
    <p:sldId id="290" r:id="rId10"/>
    <p:sldId id="269" r:id="rId11"/>
    <p:sldId id="276" r:id="rId12"/>
    <p:sldId id="270" r:id="rId13"/>
    <p:sldId id="289" r:id="rId14"/>
    <p:sldId id="271" r:id="rId15"/>
    <p:sldId id="275" r:id="rId16"/>
    <p:sldId id="279" r:id="rId17"/>
    <p:sldId id="280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1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D5492-FAFE-43DC-A5D1-C6833E9C1DD6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4CB1A-521A-4C59-91A4-70BC5D9C1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07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খা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4CB1A-521A-4C59-91A4-70BC5D9C14A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48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ircle/>
    <p:sndAc>
      <p:stSnd loop="1">
        <p:snd r:embed="rId1" name="explod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BC7090F-69DB-4CA6-9A09-030162E75CC7}" type="datetimeFigureOut">
              <a:rPr lang="en-US" smtClean="0"/>
              <a:t>6/15/2013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FEAED38-996B-4745-847A-C1AD1B94998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circle/>
    <p:sndAc>
      <p:stSnd loop="1">
        <p:snd r:embed="rId13" name="explode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7-Point Star 2"/>
          <p:cNvSpPr/>
          <p:nvPr/>
        </p:nvSpPr>
        <p:spPr>
          <a:xfrm>
            <a:off x="77019" y="-1371600"/>
            <a:ext cx="9144000" cy="6705600"/>
          </a:xfrm>
          <a:prstGeom prst="star7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IN" sz="13800" b="1" dirty="0" smtClean="0">
                <a:solidFill>
                  <a:srgbClr val="002060"/>
                </a:solidFill>
                <a:latin typeface="SolaimanLipi" pitchFamily="65" charset="0"/>
                <a:cs typeface="SolaimanLipi" pitchFamily="65" charset="0"/>
              </a:rPr>
              <a:t>স্বাগতম</a:t>
            </a:r>
            <a:endParaRPr lang="en-US" sz="13800" b="1" dirty="0">
              <a:solidFill>
                <a:srgbClr val="002060"/>
              </a:solidFill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2050" name="Picture 2" descr="G:\01A17DEEcandela - Cop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9" y="2743200"/>
            <a:ext cx="9144000" cy="411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5713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806" y="0"/>
            <a:ext cx="9144000" cy="1066800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i="1" dirty="0" smtClean="0"/>
              <a:t>ইনপুট ডিভাইসের নাম</a:t>
            </a:r>
            <a:endParaRPr lang="en-US" sz="3200" b="1" i="1" dirty="0"/>
          </a:p>
        </p:txBody>
      </p:sp>
      <p:sp>
        <p:nvSpPr>
          <p:cNvPr id="3" name="Down Arrow 2"/>
          <p:cNvSpPr/>
          <p:nvPr/>
        </p:nvSpPr>
        <p:spPr>
          <a:xfrm>
            <a:off x="4311203" y="1071093"/>
            <a:ext cx="457200" cy="3725753"/>
          </a:xfrm>
          <a:prstGeom prst="down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/>
          <p:cNvSpPr/>
          <p:nvPr/>
        </p:nvSpPr>
        <p:spPr>
          <a:xfrm rot="20966728">
            <a:off x="5510260" y="1055640"/>
            <a:ext cx="463891" cy="2592133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20258914">
            <a:off x="6745569" y="948971"/>
            <a:ext cx="401262" cy="1892484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976946">
            <a:off x="3404636" y="1030365"/>
            <a:ext cx="450732" cy="251796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492776">
            <a:off x="2315005" y="953122"/>
            <a:ext cx="438939" cy="1788220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1576430">
            <a:off x="905686" y="804818"/>
            <a:ext cx="413795" cy="808997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44404" y="4796846"/>
            <a:ext cx="2819400" cy="206813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dirty="0" smtClean="0">
                <a:solidFill>
                  <a:srgbClr val="92D050"/>
                </a:solidFill>
              </a:rPr>
              <a:t>মাইক্রোফোন</a:t>
            </a:r>
            <a:endParaRPr lang="en-US" sz="2400" b="1" dirty="0">
              <a:solidFill>
                <a:srgbClr val="92D05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1806" y="1528292"/>
            <a:ext cx="1465357" cy="1291107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b="1" dirty="0" smtClean="0">
                <a:solidFill>
                  <a:srgbClr val="FF0000"/>
                </a:solidFill>
              </a:rPr>
              <a:t>কীবোর্ড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906357" y="2526943"/>
            <a:ext cx="1628117" cy="1671570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00B0F0"/>
                </a:solidFill>
              </a:rPr>
              <a:t>মাউস</a:t>
            </a:r>
            <a:endParaRPr lang="en-US" sz="2800" b="1" dirty="0">
              <a:solidFill>
                <a:srgbClr val="00B0F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133600" y="3522078"/>
            <a:ext cx="2057400" cy="1659522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rgbClr val="002060"/>
                </a:solidFill>
              </a:rPr>
              <a:t>স্ক্যানার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 rot="19683899">
            <a:off x="7797577" y="824694"/>
            <a:ext cx="411532" cy="821247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284373" y="3561018"/>
            <a:ext cx="1911800" cy="1768689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b="1" dirty="0" smtClean="0">
                <a:solidFill>
                  <a:srgbClr val="7030A0"/>
                </a:solidFill>
              </a:rPr>
              <a:t>লাইট পেন</a:t>
            </a:r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785674" y="2669683"/>
            <a:ext cx="1707591" cy="152883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b="1" dirty="0" smtClean="0">
                <a:solidFill>
                  <a:srgbClr val="92D050"/>
                </a:solidFill>
              </a:rPr>
              <a:t>গ্রাফিক্স</a:t>
            </a:r>
          </a:p>
          <a:p>
            <a:pPr algn="ctr"/>
            <a:r>
              <a:rPr lang="bn-IN" sz="2000" b="1" dirty="0" smtClean="0">
                <a:solidFill>
                  <a:srgbClr val="92D050"/>
                </a:solidFill>
              </a:rPr>
              <a:t>ট্যাবলেট</a:t>
            </a:r>
            <a:endParaRPr lang="en-US" sz="2000" b="1" dirty="0">
              <a:solidFill>
                <a:srgbClr val="92D05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848600" y="1486438"/>
            <a:ext cx="1535953" cy="144753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b="1" dirty="0" smtClean="0">
                <a:solidFill>
                  <a:srgbClr val="0070C0"/>
                </a:solidFill>
              </a:rPr>
              <a:t>ডিজিটাল </a:t>
            </a:r>
            <a:r>
              <a:rPr lang="bn-IN" sz="2000" b="1" dirty="0" smtClean="0">
                <a:solidFill>
                  <a:srgbClr val="0070C0"/>
                </a:solidFill>
              </a:rPr>
              <a:t>ক্যামেরা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74091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816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0"/>
            <a:ext cx="38862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0704435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3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0" y="0"/>
            <a:ext cx="9144000" cy="1752600"/>
          </a:xfrm>
          <a:prstGeom prst="left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ইনপুট ডিভাইগুলোর কাজ</a:t>
            </a:r>
            <a:endParaRPr lang="en-US" sz="40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Minus 3"/>
          <p:cNvSpPr/>
          <p:nvPr/>
        </p:nvSpPr>
        <p:spPr>
          <a:xfrm>
            <a:off x="-1638300" y="2378834"/>
            <a:ext cx="12420600" cy="2438400"/>
          </a:xfrm>
          <a:prstGeom prst="mathMinus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i="1" dirty="0" smtClean="0">
                <a:solidFill>
                  <a:srgbClr val="002060"/>
                </a:solidFill>
              </a:rPr>
              <a:t>০১। কীবোর্ড দিয়ে </a:t>
            </a:r>
            <a:r>
              <a:rPr lang="bn-IN" sz="3200" b="1" i="1" dirty="0" smtClean="0">
                <a:solidFill>
                  <a:srgbClr val="002060"/>
                </a:solidFill>
              </a:rPr>
              <a:t>লেখালেখির</a:t>
            </a:r>
            <a:r>
              <a:rPr lang="bn-IN" sz="3600" b="1" i="1" dirty="0" smtClean="0">
                <a:solidFill>
                  <a:srgbClr val="002060"/>
                </a:solidFill>
              </a:rPr>
              <a:t> কাজ করা যায়।</a:t>
            </a:r>
            <a:endParaRPr lang="en-US" sz="3600" b="1" i="1" dirty="0">
              <a:solidFill>
                <a:srgbClr val="002060"/>
              </a:solidFill>
            </a:endParaRPr>
          </a:p>
        </p:txBody>
      </p:sp>
      <p:sp>
        <p:nvSpPr>
          <p:cNvPr id="5" name="7-Point Star 4"/>
          <p:cNvSpPr/>
          <p:nvPr/>
        </p:nvSpPr>
        <p:spPr>
          <a:xfrm>
            <a:off x="2971800" y="1311498"/>
            <a:ext cx="3733800" cy="1203101"/>
          </a:xfrm>
          <a:prstGeom prst="star7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b="1" i="1" dirty="0" smtClean="0">
                <a:solidFill>
                  <a:srgbClr val="00B0F0"/>
                </a:solidFill>
              </a:rPr>
              <a:t>কীবোর্ড</a:t>
            </a:r>
            <a:endParaRPr lang="en-US" sz="4000" b="1" i="1" dirty="0">
              <a:solidFill>
                <a:srgbClr val="00B0F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343400" y="2378834"/>
            <a:ext cx="990600" cy="1013139"/>
          </a:xfrm>
          <a:prstGeom prst="down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inus 7"/>
          <p:cNvSpPr/>
          <p:nvPr/>
        </p:nvSpPr>
        <p:spPr>
          <a:xfrm>
            <a:off x="-1676400" y="3276600"/>
            <a:ext cx="12458700" cy="2286000"/>
          </a:xfrm>
          <a:prstGeom prst="mathMinu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i="1" dirty="0" smtClean="0">
                <a:solidFill>
                  <a:srgbClr val="FFC000"/>
                </a:solidFill>
              </a:rPr>
              <a:t>০২। কীবোর্ড দিয়ে গানিতিক হিসাবের কাজ করা যায়।</a:t>
            </a:r>
            <a:endParaRPr lang="en-US" sz="3200" b="1" i="1" dirty="0">
              <a:solidFill>
                <a:srgbClr val="FFC000"/>
              </a:solidFill>
            </a:endParaRPr>
          </a:p>
        </p:txBody>
      </p:sp>
      <p:sp>
        <p:nvSpPr>
          <p:cNvPr id="9" name="Minus 8"/>
          <p:cNvSpPr/>
          <p:nvPr/>
        </p:nvSpPr>
        <p:spPr>
          <a:xfrm>
            <a:off x="-1638300" y="3810000"/>
            <a:ext cx="12458700" cy="3429000"/>
          </a:xfrm>
          <a:prstGeom prst="mathMinus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b="1" i="1" dirty="0" smtClean="0">
                <a:solidFill>
                  <a:srgbClr val="0070C0"/>
                </a:solidFill>
              </a:rPr>
              <a:t>০৩। কীবোর্ড দিয়ে কোন লেখা সিলেক্ট করে কপি,কাট,পেস্ট,আনডু,রিডু ইত্যাদি করা যায়।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25634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0"/>
            <a:ext cx="92964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01547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152400"/>
            <a:ext cx="8686800" cy="9906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মাউস</a:t>
            </a:r>
            <a:endParaRPr lang="en-US" sz="6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5076" y="1602883"/>
            <a:ext cx="9098924" cy="122081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b="1" dirty="0" smtClean="0">
                <a:solidFill>
                  <a:schemeClr val="tx1"/>
                </a:solidFill>
              </a:rPr>
              <a:t>০১। মাউসের কার্সর পয়েন্ট এর সাহায্যে বিভিন্ন ফাইল বা ফোল্ডার খূঁজে বের করা যায়।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0" y="2703222"/>
            <a:ext cx="9144000" cy="122081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400" b="1" dirty="0" smtClean="0">
                <a:solidFill>
                  <a:schemeClr val="accent3"/>
                </a:solidFill>
              </a:rPr>
              <a:t>০২। মাউসে ক্লিক করে ফাইল বা ফোল্ডার খোলা যায়।</a:t>
            </a:r>
          </a:p>
        </p:txBody>
      </p:sp>
      <p:sp>
        <p:nvSpPr>
          <p:cNvPr id="5" name="Down Arrow 4"/>
          <p:cNvSpPr/>
          <p:nvPr/>
        </p:nvSpPr>
        <p:spPr>
          <a:xfrm>
            <a:off x="4485873" y="1162318"/>
            <a:ext cx="771927" cy="762000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13338" y="3657600"/>
            <a:ext cx="4648200" cy="68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chemeClr val="tx1"/>
                </a:solidFill>
              </a:rPr>
              <a:t>স্ক্যানার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594538" y="4369694"/>
            <a:ext cx="685800" cy="507106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inus 7"/>
          <p:cNvSpPr/>
          <p:nvPr/>
        </p:nvSpPr>
        <p:spPr>
          <a:xfrm>
            <a:off x="-1570149" y="3881639"/>
            <a:ext cx="12496800" cy="2362200"/>
          </a:xfrm>
          <a:prstGeom prst="mathMinus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০১। স্ক্যানারের সাহায্যে প্রয়োজন অনুযায়ী ছবি সংযোজন করা যায়</a:t>
            </a:r>
            <a:r>
              <a:rPr lang="bn-IN" sz="2400" b="1" dirty="0" smtClean="0"/>
              <a:t>।</a:t>
            </a:r>
            <a:endParaRPr lang="en-US" sz="2400" b="1" dirty="0"/>
          </a:p>
        </p:txBody>
      </p:sp>
      <p:sp>
        <p:nvSpPr>
          <p:cNvPr id="9" name="Minus 8"/>
          <p:cNvSpPr/>
          <p:nvPr/>
        </p:nvSpPr>
        <p:spPr>
          <a:xfrm>
            <a:off x="-1570149" y="4876800"/>
            <a:ext cx="12496800" cy="221006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000" b="1" dirty="0" smtClean="0">
                <a:solidFill>
                  <a:srgbClr val="C00000"/>
                </a:solidFill>
              </a:rPr>
              <a:t>০২। যে কোন ছবি বা লেখার হার্ড কপিকে সফট কপিতে রুপান্তর করা যায়।  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1774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14399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bn-IN" sz="5400" b="1" i="1" dirty="0">
                <a:solidFill>
                  <a:srgbClr val="7030A0"/>
                </a:solidFill>
              </a:rPr>
              <a:t>দলীয় কাজ</a:t>
            </a:r>
            <a:endParaRPr lang="en-US" sz="4800" dirty="0"/>
          </a:p>
        </p:txBody>
      </p:sp>
      <p:sp>
        <p:nvSpPr>
          <p:cNvPr id="3" name="7-Point Star 2"/>
          <p:cNvSpPr/>
          <p:nvPr/>
        </p:nvSpPr>
        <p:spPr>
          <a:xfrm>
            <a:off x="685800" y="876300"/>
            <a:ext cx="3429000" cy="1485900"/>
          </a:xfrm>
          <a:prstGeom prst="star7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“ক” দল</a:t>
            </a:r>
            <a:endParaRPr lang="en-US" sz="32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7-Point Star 3"/>
          <p:cNvSpPr/>
          <p:nvPr/>
        </p:nvSpPr>
        <p:spPr>
          <a:xfrm>
            <a:off x="5105400" y="876300"/>
            <a:ext cx="3429000" cy="1485900"/>
          </a:xfrm>
          <a:prstGeom prst="star7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accent5"/>
                </a:solidFill>
              </a:rPr>
              <a:t>“খ” দল</a:t>
            </a:r>
            <a:endParaRPr lang="en-US" sz="3200" b="1" dirty="0">
              <a:solidFill>
                <a:schemeClr val="accent5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2019300" y="2196385"/>
            <a:ext cx="762000" cy="1385015"/>
          </a:xfrm>
          <a:prstGeom prst="downArrow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6444266" y="2215970"/>
            <a:ext cx="838200" cy="1295400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6200" y="3581400"/>
            <a:ext cx="4419600" cy="28194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i="1" dirty="0" smtClean="0">
                <a:solidFill>
                  <a:schemeClr val="tx1"/>
                </a:solidFill>
              </a:rPr>
              <a:t>কীবোর্ড এবং মাউসের </a:t>
            </a:r>
          </a:p>
          <a:p>
            <a:pPr algn="ctr"/>
            <a:r>
              <a:rPr lang="bn-IN" sz="3200" b="1" i="1" dirty="0" smtClean="0">
                <a:solidFill>
                  <a:schemeClr val="tx1"/>
                </a:solidFill>
              </a:rPr>
              <a:t>৩টি করে কাজ লিখ।</a:t>
            </a:r>
            <a:endParaRPr lang="en-US" sz="3200" b="1" i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1666" y="3505200"/>
            <a:ext cx="4343400" cy="28956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i="1" dirty="0" smtClean="0">
                <a:solidFill>
                  <a:srgbClr val="00B0F0"/>
                </a:solidFill>
              </a:rPr>
              <a:t>স্ক্যানার এবং মাইক্রোফোনের ৩টি করে কাজ লিখ।</a:t>
            </a:r>
            <a:endParaRPr lang="en-US" sz="3200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418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0" y="-21465"/>
            <a:ext cx="9144000" cy="2383665"/>
          </a:xfrm>
          <a:prstGeom prst="downArrow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 smtClean="0"/>
              <a:t>মূল্যায়ন</a:t>
            </a:r>
            <a:endParaRPr lang="en-US" sz="9600" dirty="0"/>
          </a:p>
        </p:txBody>
      </p:sp>
      <p:sp>
        <p:nvSpPr>
          <p:cNvPr id="3" name="Right Arrow 2"/>
          <p:cNvSpPr/>
          <p:nvPr/>
        </p:nvSpPr>
        <p:spPr>
          <a:xfrm>
            <a:off x="0" y="2057400"/>
            <a:ext cx="9144000" cy="1143000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3200" b="1" dirty="0" smtClean="0">
                <a:solidFill>
                  <a:srgbClr val="0070C0"/>
                </a:solidFill>
              </a:rPr>
              <a:t>০১। ইনপুট ডিভাইস কাকে বলে?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0" y="3233670"/>
            <a:ext cx="9144000" cy="1143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০২। ৫টি ইনপুট ডিভাইসের নাম বল। </a:t>
            </a:r>
            <a:endParaRPr lang="en-US" sz="32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0" y="4423893"/>
            <a:ext cx="9144000" cy="1146220"/>
          </a:xfrm>
          <a:prstGeom prst="right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3200" b="1" dirty="0" smtClean="0">
                <a:solidFill>
                  <a:srgbClr val="00B0F0"/>
                </a:solidFill>
              </a:rPr>
              <a:t>০৩। কীবোর্ডের ২টি কাজ উল্লেখ কর।</a:t>
            </a:r>
            <a:endParaRPr lang="en-US" sz="3200" b="1" dirty="0">
              <a:solidFill>
                <a:srgbClr val="00B0F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0" y="5693534"/>
            <a:ext cx="9144000" cy="1135487"/>
          </a:xfrm>
          <a:prstGeom prst="rightArrow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3200" b="1" dirty="0" smtClean="0"/>
              <a:t>০৪। স্ক্যানারের ২টি কাজ উল্লেখ কর।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5167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0" y="0"/>
            <a:ext cx="9144000" cy="1905000"/>
          </a:xfrm>
          <a:prstGeom prst="leftRigh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b="1" i="1" dirty="0" smtClean="0">
                <a:solidFill>
                  <a:srgbClr val="00B0F0"/>
                </a:solidFill>
              </a:rPr>
              <a:t>বাড়ির কাজ</a:t>
            </a:r>
            <a:endParaRPr lang="en-US" sz="4800" b="1" i="1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124200"/>
            <a:ext cx="9144000" cy="3733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i="1" dirty="0" smtClean="0">
                <a:solidFill>
                  <a:srgbClr val="002060"/>
                </a:solidFill>
              </a:rPr>
              <a:t>**</a:t>
            </a:r>
            <a:r>
              <a:rPr lang="bn-IN" sz="3200" b="1" i="1" dirty="0" smtClean="0">
                <a:solidFill>
                  <a:schemeClr val="accent5">
                    <a:lumMod val="75000"/>
                  </a:schemeClr>
                </a:solidFill>
              </a:rPr>
              <a:t>একটি কীবোর্ডর ছবি এঁকে এর বিভিন্ন অংশ চিহ্নিত  করে এবং যেকোন চারটি ইনপুট ডিভাইসের কাজ বা ব্যবহার খাতায় লিখে নিয়ে আসবে। </a:t>
            </a:r>
            <a:endParaRPr lang="en-US" sz="32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Up-Down Arrow 3"/>
          <p:cNvSpPr/>
          <p:nvPr/>
        </p:nvSpPr>
        <p:spPr>
          <a:xfrm>
            <a:off x="4114800" y="1447800"/>
            <a:ext cx="990600" cy="1676400"/>
          </a:xfrm>
          <a:prstGeom prst="upDownArrow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2465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G:\01A17DEEcandela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06" y="49159"/>
            <a:ext cx="9144000" cy="665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27006" y="5079435"/>
            <a:ext cx="487680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22951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laimanLipi" pitchFamily="65" charset="0"/>
                <a:cs typeface="SolaimanLipi" pitchFamily="65" charset="0"/>
              </a:rPr>
              <a:t>রত্না রানী  দে</a:t>
            </a:r>
            <a:r>
              <a:rPr lang="bn-IN" sz="6000" b="1" i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laimanLipi" pitchFamily="65" charset="0"/>
                <a:cs typeface="SolaimanLipi" pitchFamily="65" charset="0"/>
              </a:rPr>
              <a:t/>
            </a:r>
            <a:br>
              <a:rPr lang="bn-IN" sz="6000" b="1" i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laimanLipi" pitchFamily="65" charset="0"/>
                <a:cs typeface="SolaimanLipi" pitchFamily="65" charset="0"/>
              </a:rPr>
            </a:br>
            <a:r>
              <a:rPr lang="bn-IN" sz="6000" b="1" i="1" dirty="0">
                <a:solidFill>
                  <a:schemeClr val="accent2">
                    <a:lumMod val="40000"/>
                    <a:lumOff val="60000"/>
                  </a:schemeClr>
                </a:solidFill>
                <a:latin typeface="SolaimanLipi" pitchFamily="65" charset="0"/>
                <a:cs typeface="SolaimanLipi" pitchFamily="65" charset="0"/>
              </a:rPr>
              <a:t>সহকারী শিক্ষক(কম্পিউটার)</a:t>
            </a:r>
            <a:br>
              <a:rPr lang="bn-IN" sz="6000" b="1" i="1" dirty="0">
                <a:solidFill>
                  <a:schemeClr val="accent2">
                    <a:lumMod val="40000"/>
                    <a:lumOff val="60000"/>
                  </a:schemeClr>
                </a:solidFill>
                <a:latin typeface="SolaimanLipi" pitchFamily="65" charset="0"/>
                <a:cs typeface="SolaimanLipi" pitchFamily="65" charset="0"/>
              </a:rPr>
            </a:br>
            <a:r>
              <a:rPr lang="bn-BD" sz="6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olaimanLipi" pitchFamily="65" charset="0"/>
                <a:cs typeface="SolaimanLipi" pitchFamily="65" charset="0"/>
              </a:rPr>
              <a:t>সাচার বহু মুখী</a:t>
            </a:r>
            <a:r>
              <a:rPr lang="bn-IN" sz="6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bn-IN" sz="60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SolaimanLipi" pitchFamily="65" charset="0"/>
                <a:cs typeface="SolaimanLipi" pitchFamily="65" charset="0"/>
              </a:rPr>
              <a:t>উচ্চ </a:t>
            </a:r>
            <a:r>
              <a:rPr lang="bn-IN" sz="6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olaimanLipi" pitchFamily="65" charset="0"/>
                <a:cs typeface="SolaimanLipi" pitchFamily="65" charset="0"/>
              </a:rPr>
              <a:t>বিদ্যালয়</a:t>
            </a:r>
            <a:endParaRPr lang="en-US" sz="6000" b="1" i="1" dirty="0" smtClean="0">
              <a:solidFill>
                <a:schemeClr val="accent5">
                  <a:lumMod val="60000"/>
                  <a:lumOff val="40000"/>
                </a:schemeClr>
              </a:solidFill>
              <a:latin typeface="SolaimanLipi" pitchFamily="65" charset="0"/>
              <a:cs typeface="SolaimanLipi" pitchFamily="65" charset="0"/>
            </a:endParaRPr>
          </a:p>
          <a:p>
            <a:pPr algn="ctr"/>
            <a:r>
              <a:rPr lang="bn-BD" sz="48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olaimanLipi" pitchFamily="65" charset="0"/>
                <a:cs typeface="SolaimanLipi" pitchFamily="65" charset="0"/>
              </a:rPr>
              <a:t>মোবাইল নাম্বার – ০১৭১৩-৬০৬৩৯০</a:t>
            </a:r>
          </a:p>
          <a:p>
            <a:pPr algn="ctr"/>
            <a:r>
              <a:rPr lang="en-US" sz="48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olaimanLipi" pitchFamily="65" charset="0"/>
                <a:cs typeface="SolaimanLipi" pitchFamily="65" charset="0"/>
              </a:rPr>
              <a:t>Email ID-ratna6011@gmail.com</a:t>
            </a:r>
            <a:r>
              <a:rPr lang="bn-IN" sz="60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SolaimanLipi" pitchFamily="65" charset="0"/>
                <a:cs typeface="SolaimanLipi" pitchFamily="65" charset="0"/>
              </a:rPr>
              <a:t/>
            </a:r>
            <a:br>
              <a:rPr lang="bn-IN" sz="60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SolaimanLipi" pitchFamily="65" charset="0"/>
                <a:cs typeface="SolaimanLipi" pitchFamily="65" charset="0"/>
              </a:rPr>
            </a:br>
            <a:r>
              <a:rPr lang="bn-BD" sz="5400" b="1" i="1" dirty="0" smtClean="0">
                <a:solidFill>
                  <a:schemeClr val="bg2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কচূয়া-চাঁদপুর</a:t>
            </a:r>
            <a:r>
              <a:rPr lang="bn-IN" sz="5400" b="1" i="1" dirty="0" smtClean="0">
                <a:solidFill>
                  <a:schemeClr val="bg2">
                    <a:lumMod val="50000"/>
                  </a:schemeClr>
                </a:solidFill>
                <a:latin typeface="SolaimanLipi" pitchFamily="65" charset="0"/>
                <a:cs typeface="SolaimanLipi" pitchFamily="65" charset="0"/>
              </a:rPr>
              <a:t>।</a:t>
            </a:r>
            <a:endParaRPr lang="en-US" sz="6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61752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76200"/>
            <a:ext cx="9144000" cy="3505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14300" indent="0" algn="ctr">
              <a:buNone/>
            </a:pPr>
            <a:r>
              <a:rPr lang="bn-IN" sz="8800" b="1" i="1" dirty="0">
                <a:solidFill>
                  <a:schemeClr val="accent5">
                    <a:lumMod val="75000"/>
                  </a:schemeClr>
                </a:solidFill>
                <a:latin typeface="SolaimanLipi" pitchFamily="65" charset="0"/>
                <a:cs typeface="SolaimanLipi" pitchFamily="65" charset="0"/>
              </a:rPr>
              <a:t>শ্রেণীঃ দশম</a:t>
            </a:r>
          </a:p>
          <a:p>
            <a:pPr marL="114300" indent="0" algn="ctr">
              <a:buNone/>
            </a:pPr>
            <a:r>
              <a:rPr lang="bn-IN" sz="8800" b="1" i="1" dirty="0">
                <a:solidFill>
                  <a:srgbClr val="FFC000"/>
                </a:solidFill>
                <a:latin typeface="SolaimanLipi" pitchFamily="65" charset="0"/>
                <a:cs typeface="SolaimanLipi" pitchFamily="65" charset="0"/>
              </a:rPr>
              <a:t>বিষয়ঃ কম্পিউটার</a:t>
            </a:r>
            <a:endParaRPr lang="en-US" sz="8800" b="1" i="1" dirty="0">
              <a:solidFill>
                <a:srgbClr val="FFC000"/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28600" y="3581400"/>
            <a:ext cx="9144000" cy="3124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 algn="ctr">
              <a:buNone/>
            </a:pPr>
            <a:r>
              <a:rPr lang="bn-IN" sz="8000" b="1" i="1" dirty="0">
                <a:solidFill>
                  <a:srgbClr val="002060"/>
                </a:solidFill>
                <a:latin typeface="SolaimanLipi" pitchFamily="65" charset="0"/>
                <a:cs typeface="SolaimanLipi" pitchFamily="65" charset="0"/>
              </a:rPr>
              <a:t>সময়ঃ ৪০ মিনিট</a:t>
            </a:r>
            <a:endParaRPr lang="en-US" sz="8000" b="1" i="1" dirty="0">
              <a:solidFill>
                <a:srgbClr val="002060"/>
              </a:solidFill>
              <a:latin typeface="SolaimanLipi" pitchFamily="65" charset="0"/>
              <a:cs typeface="SolaimanLipi" pitchFamily="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84295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ktop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-13855"/>
            <a:ext cx="9144001" cy="6858000"/>
          </a:xfrm>
          <a:prstGeom prst="rect">
            <a:avLst/>
          </a:prstGeom>
        </p:spPr>
      </p:pic>
      <p:sp>
        <p:nvSpPr>
          <p:cNvPr id="2" name="Left Arrow 1"/>
          <p:cNvSpPr/>
          <p:nvPr/>
        </p:nvSpPr>
        <p:spPr>
          <a:xfrm>
            <a:off x="6553200" y="1634836"/>
            <a:ext cx="1905000" cy="914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C00000"/>
                </a:solidFill>
              </a:rPr>
              <a:t>মনিটর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6868391" y="5105400"/>
            <a:ext cx="1905000" cy="914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C00000"/>
                </a:solidFill>
              </a:rPr>
              <a:t>কীবোড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-2" y="3276600"/>
            <a:ext cx="1676402" cy="990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rgbClr val="C00000"/>
                </a:solidFill>
              </a:rPr>
              <a:t>সিষ্টেম ইউনিট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20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17 -0.00509 L -0.14583 -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95 -0.01111 L -0.12205 -0.01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0.00556 L 0.1 -0.0277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oel-1612i3\Desktop\mo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665" y="0"/>
            <a:ext cx="4474335" cy="2666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oel-1612i3\Desktop\scn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11833"/>
            <a:ext cx="4669665" cy="1864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Doel-1612i3\Desktop\m.p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665" y="2658413"/>
            <a:ext cx="4495800" cy="2185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1238"/>
            <a:ext cx="3793414" cy="1795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75916"/>
            <a:ext cx="5257799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669665" cy="265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414762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486 0.0044 L -0.13593 -0.00671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55" y="-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745" y="0"/>
            <a:ext cx="93726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676634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bn-IN" sz="8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ইনপুট ডিভাইস</a:t>
            </a:r>
            <a:endParaRPr lang="en-US" sz="8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39129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-26003" y="1981200"/>
            <a:ext cx="9109166" cy="1143000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3600" b="1" dirty="0" smtClean="0">
                <a:solidFill>
                  <a:srgbClr val="00B0F0"/>
                </a:solidFill>
              </a:rPr>
              <a:t>০১। ইনপুট ডিভাইস কি তা বলতে পারবে।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17417" y="3124200"/>
            <a:ext cx="9126583" cy="126213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3200" b="1" dirty="0" smtClean="0">
                <a:solidFill>
                  <a:srgbClr val="92D050"/>
                </a:solidFill>
              </a:rPr>
              <a:t>০২। ইনপুট ডিভাইসগুলোর নাম বলতে পারবে।</a:t>
            </a:r>
            <a:endParaRPr lang="en-US" sz="3200" b="1" dirty="0">
              <a:solidFill>
                <a:srgbClr val="92D05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0" y="5638800"/>
            <a:ext cx="9144000" cy="1210492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800" b="1" dirty="0" smtClean="0"/>
              <a:t>০৩। ইনপুট ডিভাইসগুলোর কাজ বর্ণনা করতে পারবে।</a:t>
            </a:r>
            <a:endParaRPr lang="en-US" sz="2800" b="1" dirty="0"/>
          </a:p>
        </p:txBody>
      </p:sp>
      <p:sp>
        <p:nvSpPr>
          <p:cNvPr id="5" name="Left-Right Arrow 4"/>
          <p:cNvSpPr/>
          <p:nvPr/>
        </p:nvSpPr>
        <p:spPr>
          <a:xfrm>
            <a:off x="-26003" y="76200"/>
            <a:ext cx="9109166" cy="1676400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400" dirty="0" smtClean="0">
                <a:solidFill>
                  <a:srgbClr val="FFFF00"/>
                </a:solidFill>
              </a:rPr>
              <a:t>এই পাঠ শেষে শিক্ষার্থীরাঃ-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-26003" y="4386330"/>
            <a:ext cx="9170003" cy="125247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2800" b="1" dirty="0" smtClean="0">
                <a:solidFill>
                  <a:srgbClr val="002060"/>
                </a:solidFill>
              </a:rPr>
              <a:t>০৩। কীবোর্ড এর বিভিন্ন অংশ চিহ্নিত করতে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val="355218548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971800" y="6373091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মাইকোফোন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9294389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923</TotalTime>
  <Words>249</Words>
  <Application>Microsoft Office PowerPoint</Application>
  <PresentationFormat>On-screen Show (4:3)</PresentationFormat>
  <Paragraphs>53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Apothecary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ইনপুট ডিভাইস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কাজ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91</cp:revision>
  <dcterms:created xsi:type="dcterms:W3CDTF">2013-03-12T14:54:05Z</dcterms:created>
  <dcterms:modified xsi:type="dcterms:W3CDTF">2013-06-15T08:04:46Z</dcterms:modified>
</cp:coreProperties>
</file>